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27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81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0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5304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841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932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191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99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66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83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95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BD052-945A-4852-9DC4-4F368445F6F1}" type="datetimeFigureOut">
              <a:rPr lang="ko-KR" altLang="en-US" smtClean="0"/>
              <a:t>2019-03-31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A0B87-6296-4350-B31A-2571440DB00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344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467544" y="1134208"/>
            <a:ext cx="6480720" cy="5319128"/>
            <a:chOff x="467544" y="548680"/>
            <a:chExt cx="8208912" cy="612068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1389704"/>
              <a:ext cx="3600400" cy="78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576" y="3122164"/>
              <a:ext cx="3493783" cy="1183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772870"/>
              <a:ext cx="3575796" cy="1680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직사각형 2"/>
            <p:cNvSpPr/>
            <p:nvPr/>
          </p:nvSpPr>
          <p:spPr>
            <a:xfrm>
              <a:off x="467544" y="4476766"/>
              <a:ext cx="4034234" cy="1976571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67544" y="548680"/>
              <a:ext cx="4034234" cy="196815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682" y="1051728"/>
              <a:ext cx="3911554" cy="1313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8639" y="3945901"/>
              <a:ext cx="4097817" cy="2508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2" y="2652870"/>
              <a:ext cx="4012229" cy="1673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직사각형 13"/>
            <p:cNvSpPr/>
            <p:nvPr/>
          </p:nvSpPr>
          <p:spPr>
            <a:xfrm>
              <a:off x="4657284" y="2652870"/>
              <a:ext cx="202748" cy="1352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8473708" y="1124744"/>
              <a:ext cx="202748" cy="1352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788024" y="4298722"/>
              <a:ext cx="3787058" cy="178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788024" y="6491316"/>
              <a:ext cx="3787058" cy="178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657284" y="2636192"/>
              <a:ext cx="4019172" cy="1733181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649064" y="548680"/>
              <a:ext cx="4019172" cy="197215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274" y="2204864"/>
              <a:ext cx="1669926" cy="21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6804248" y="2170766"/>
              <a:ext cx="1669460" cy="1947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67544" y="2640288"/>
              <a:ext cx="4034234" cy="172967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57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1" y="6162256"/>
              <a:ext cx="2016229" cy="219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직사각형 15"/>
            <p:cNvSpPr/>
            <p:nvPr/>
          </p:nvSpPr>
          <p:spPr>
            <a:xfrm>
              <a:off x="4702274" y="6381328"/>
              <a:ext cx="2101974" cy="1099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4649064" y="4484733"/>
              <a:ext cx="4019172" cy="198058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997791" y="4734608"/>
            <a:ext cx="1678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날개 </a:t>
            </a:r>
            <a:r>
              <a:rPr lang="ko-KR" altLang="en-US" sz="1200" b="1" dirty="0"/>
              <a:t>상</a:t>
            </a:r>
            <a:r>
              <a:rPr lang="ko-KR" altLang="en-US" sz="1200" b="1" dirty="0" smtClean="0"/>
              <a:t>부에 와류발생</a:t>
            </a:r>
            <a:endParaRPr lang="ko-KR" altLang="en-US" sz="1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7020272" y="5249697"/>
            <a:ext cx="1326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양력 저하 </a:t>
            </a:r>
            <a:r>
              <a:rPr lang="en-US" altLang="ko-KR" sz="1200" b="1" dirty="0" smtClean="0"/>
              <a:t>(</a:t>
            </a:r>
            <a:r>
              <a:rPr lang="ko-KR" altLang="en-US" sz="1200" b="1" dirty="0" smtClean="0"/>
              <a:t>상실</a:t>
            </a:r>
            <a:r>
              <a:rPr lang="en-US" altLang="ko-KR" sz="1200" b="1" dirty="0" smtClean="0"/>
              <a:t>)</a:t>
            </a:r>
            <a:endParaRPr lang="ko-KR" altLang="en-US" sz="1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7020272" y="5753753"/>
            <a:ext cx="15247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smtClean="0"/>
              <a:t>기체</a:t>
            </a:r>
            <a:r>
              <a:rPr lang="ko-KR" altLang="en-US" sz="1200" b="1"/>
              <a:t>의</a:t>
            </a:r>
            <a:r>
              <a:rPr lang="ko-KR" altLang="en-US" sz="1200" b="1" smtClean="0"/>
              <a:t> 급격한 하강</a:t>
            </a:r>
            <a:endParaRPr lang="ko-KR" altLang="en-US" sz="1200" b="1" dirty="0"/>
          </a:p>
        </p:txBody>
      </p:sp>
      <p:sp>
        <p:nvSpPr>
          <p:cNvPr id="20" name="아래쪽 화살표 19"/>
          <p:cNvSpPr/>
          <p:nvPr/>
        </p:nvSpPr>
        <p:spPr>
          <a:xfrm>
            <a:off x="7782660" y="5022640"/>
            <a:ext cx="24572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아래쪽 화살표 34"/>
          <p:cNvSpPr/>
          <p:nvPr/>
        </p:nvSpPr>
        <p:spPr>
          <a:xfrm>
            <a:off x="7782660" y="5526696"/>
            <a:ext cx="24572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466633" y="6309320"/>
            <a:ext cx="22107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200" dirty="0" smtClean="0"/>
              <a:t>https://as1202.tistory.com/61</a:t>
            </a:r>
            <a:endParaRPr lang="ko-KR" alt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467544" y="404664"/>
            <a:ext cx="820891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/>
              <a:t>자동항법장치</a:t>
            </a:r>
            <a:r>
              <a:rPr lang="en-US" altLang="ko-KR" sz="2800" b="1" dirty="0" smtClean="0"/>
              <a:t>(MCAS)</a:t>
            </a:r>
            <a:r>
              <a:rPr lang="ko-KR" altLang="en-US" sz="2800" b="1" dirty="0" smtClean="0"/>
              <a:t>의 오류 </a:t>
            </a:r>
            <a:r>
              <a:rPr lang="en-US" altLang="ko-KR" sz="2800" b="1" dirty="0" smtClean="0"/>
              <a:t>_ </a:t>
            </a:r>
            <a:r>
              <a:rPr lang="en-US" altLang="ko-KR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ko-KR" altLang="en-US" sz="28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받음각</a:t>
            </a:r>
            <a:r>
              <a:rPr lang="ko-KR" altLang="en-US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AOA)</a:t>
            </a:r>
          </a:p>
          <a:p>
            <a:pPr algn="ctr"/>
            <a:r>
              <a:rPr lang="en-US" altLang="ko-KR" sz="1050" dirty="0" smtClean="0">
                <a:effectLst/>
              </a:rPr>
              <a:t>MCAS (Maneuvering Characteristics Augmentation System, </a:t>
            </a:r>
            <a:r>
              <a:rPr lang="ko-KR" altLang="en-US" sz="1050" dirty="0" smtClean="0">
                <a:effectLst/>
                <a:latin typeface="HY견명조" panose="02030600000101010101" pitchFamily="18" charset="-127"/>
                <a:ea typeface="HY견명조" panose="02030600000101010101" pitchFamily="18" charset="-127"/>
              </a:rPr>
              <a:t>조정특성향상시스템</a:t>
            </a:r>
            <a:r>
              <a:rPr lang="en-US" altLang="ko-KR" sz="1050" dirty="0" smtClean="0">
                <a:effectLst/>
              </a:rPr>
              <a:t>)</a:t>
            </a:r>
            <a:endParaRPr lang="ko-KR" altLang="en-US" sz="1050" dirty="0"/>
          </a:p>
        </p:txBody>
      </p:sp>
      <p:cxnSp>
        <p:nvCxnSpPr>
          <p:cNvPr id="28" name="직선 연결선 27"/>
          <p:cNvCxnSpPr/>
          <p:nvPr/>
        </p:nvCxnSpPr>
        <p:spPr>
          <a:xfrm>
            <a:off x="3951592" y="2086726"/>
            <a:ext cx="2806526" cy="13463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995936" y="3412504"/>
            <a:ext cx="2822669" cy="64815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/>
          <p:cNvCxnSpPr/>
          <p:nvPr/>
        </p:nvCxnSpPr>
        <p:spPr>
          <a:xfrm>
            <a:off x="3995936" y="5039810"/>
            <a:ext cx="2872296" cy="99008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084168" y="3018438"/>
            <a:ext cx="8002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임계각</a:t>
            </a:r>
            <a:endParaRPr lang="ko-KR" altLang="en-US" sz="16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93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1187624" y="1052736"/>
            <a:ext cx="6768752" cy="4410913"/>
            <a:chOff x="1187624" y="1052736"/>
            <a:chExt cx="6768752" cy="4410913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0175" y="1052736"/>
              <a:ext cx="6343650" cy="3571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5026124"/>
              <a:ext cx="3571875" cy="41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549674" y="5001984"/>
              <a:ext cx="340670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(</a:t>
              </a:r>
              <a:r>
                <a:rPr lang="ko-KR" altLang="en-US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揚力</a:t>
              </a:r>
              <a:r>
                <a:rPr lang="en-US" altLang="ko-KR" sz="2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), </a:t>
              </a:r>
              <a:r>
                <a:rPr lang="en-US" altLang="ko-KR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lifting force</a:t>
              </a:r>
              <a:r>
                <a:rPr lang="en-US" altLang="ko-KR" sz="2400" b="1" dirty="0" smtClean="0">
                  <a:latin typeface="HY견명조" panose="02030600000101010101" pitchFamily="18" charset="-127"/>
                  <a:ea typeface="HY견명조" panose="02030600000101010101" pitchFamily="18" charset="-127"/>
                </a:rPr>
                <a:t>)</a:t>
              </a:r>
              <a:endParaRPr lang="ko-KR" altLang="en-US" sz="2400" b="1" dirty="0"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613974" y="2420888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5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揚力</a:t>
            </a:r>
            <a:endParaRPr lang="ko-KR" altLang="en-US" sz="105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2604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179512" y="1134036"/>
            <a:ext cx="8784976" cy="5175284"/>
            <a:chOff x="179512" y="1134036"/>
            <a:chExt cx="8784976" cy="5175284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134036"/>
              <a:ext cx="2139658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661" y="1134036"/>
              <a:ext cx="2139658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178" y="1134036"/>
              <a:ext cx="2139659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8149" y="1134036"/>
              <a:ext cx="2126339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8149" y="3438292"/>
              <a:ext cx="2126339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177" y="3438292"/>
              <a:ext cx="2139659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661" y="3438292"/>
              <a:ext cx="2127308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438293"/>
              <a:ext cx="2139658" cy="223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직사각형 10"/>
            <p:cNvSpPr/>
            <p:nvPr/>
          </p:nvSpPr>
          <p:spPr>
            <a:xfrm>
              <a:off x="179512" y="5847655"/>
              <a:ext cx="878497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 smtClean="0"/>
                <a:t>http://cafe.daum.net/ks.citybus/DkCf/32?q=%EC%97%90%ED%8B%B0%EC%98%A4%ED%94%BC%EC%95%84%20%EC%97%AC%EA%B0%9D%EA%B8%B0%20%EC%B6%94%EB%9D%BD%20%EC%98%81%EC%83%81</a:t>
              </a:r>
              <a:endParaRPr lang="ko-KR" altLang="en-US" sz="1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1520" y="1177007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411760" y="1177007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44008" y="1177007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3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75426" y="1177007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4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520" y="3481263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8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11760" y="3481263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</a:rPr>
                <a:t>7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44008" y="3481263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75426" y="3481263"/>
              <a:ext cx="288862" cy="307777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8052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497924" cy="564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0319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1747</TotalTime>
  <Words>56</Words>
  <Application>Microsoft Office PowerPoint</Application>
  <PresentationFormat>화면 슬라이드 쇼(4:3)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 LEE</dc:creator>
  <cp:lastModifiedBy>KAY LEE</cp:lastModifiedBy>
  <cp:revision>13</cp:revision>
  <dcterms:created xsi:type="dcterms:W3CDTF">2019-03-30T18:53:10Z</dcterms:created>
  <dcterms:modified xsi:type="dcterms:W3CDTF">2019-04-01T00:01:00Z</dcterms:modified>
</cp:coreProperties>
</file>